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00"/>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varScale="1">
        <p:scale>
          <a:sx n="86" d="100"/>
          <a:sy n="86" d="100"/>
        </p:scale>
        <p:origin x="135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1B6166A-1905-48A9-9B44-AADC78E74A59}" type="datetimeFigureOut">
              <a:rPr lang="el-GR" smtClean="0"/>
              <a:pPr/>
              <a:t>16/6/2016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482257-A0F6-4675-A9BA-B20362A49D53}" type="slidenum">
              <a:rPr lang="el-GR" smtClean="0"/>
              <a:pPr/>
              <a:t>‹#›</a:t>
            </a:fld>
            <a:endParaRPr lang="el-G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l-GR" smtClean="0"/>
              <a:t>Στυλ κύριου τίτλου</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B1B6166A-1905-48A9-9B44-AADC78E74A59}" type="datetimeFigureOut">
              <a:rPr lang="el-GR" smtClean="0"/>
              <a:pPr/>
              <a:t>16/6/2016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482257-A0F6-4675-A9BA-B20362A49D5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B1B6166A-1905-48A9-9B44-AADC78E74A59}" type="datetimeFigureOut">
              <a:rPr lang="el-GR" smtClean="0"/>
              <a:pPr/>
              <a:t>16/6/2016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482257-A0F6-4675-A9BA-B20362A49D5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l-GR" smtClean="0"/>
              <a:t>Στυλ κύριου τίτλου</a:t>
            </a:r>
            <a:endParaRPr lang="en-US" dirty="0"/>
          </a:p>
        </p:txBody>
      </p:sp>
      <p:sp>
        <p:nvSpPr>
          <p:cNvPr id="4" name="Date Placeholder 3"/>
          <p:cNvSpPr>
            <a:spLocks noGrp="1"/>
          </p:cNvSpPr>
          <p:nvPr>
            <p:ph type="dt" sz="half" idx="10"/>
          </p:nvPr>
        </p:nvSpPr>
        <p:spPr/>
        <p:txBody>
          <a:bodyPr/>
          <a:lstStyle/>
          <a:p>
            <a:fld id="{B1B6166A-1905-48A9-9B44-AADC78E74A59}" type="datetimeFigureOut">
              <a:rPr lang="el-GR" smtClean="0"/>
              <a:pPr/>
              <a:t>16/6/2016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482257-A0F6-4675-A9BA-B20362A49D53}" type="slidenum">
              <a:rPr lang="el-GR" smtClean="0"/>
              <a:pPr/>
              <a:t>‹#›</a:t>
            </a:fld>
            <a:endParaRPr lang="el-GR"/>
          </a:p>
        </p:txBody>
      </p:sp>
      <p:sp>
        <p:nvSpPr>
          <p:cNvPr id="8" name="Content Placeholder 7"/>
          <p:cNvSpPr>
            <a:spLocks noGrp="1"/>
          </p:cNvSpPr>
          <p:nvPr>
            <p:ph sz="quarter" idx="13"/>
          </p:nvPr>
        </p:nvSpPr>
        <p:spPr>
          <a:xfrm>
            <a:off x="609600" y="1600200"/>
            <a:ext cx="7924800" cy="4114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1B6166A-1905-48A9-9B44-AADC78E74A59}" type="datetimeFigureOut">
              <a:rPr lang="el-GR" smtClean="0"/>
              <a:pPr/>
              <a:t>16/6/2016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482257-A0F6-4675-A9BA-B20362A49D53}"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2" name="Title 1"/>
          <p:cNvSpPr>
            <a:spLocks noGrp="1"/>
          </p:cNvSpPr>
          <p:nvPr>
            <p:ph type="title"/>
          </p:nvPr>
        </p:nvSpPr>
        <p:spPr>
          <a:xfrm>
            <a:off x="609600" y="274638"/>
            <a:ext cx="7924800" cy="1143000"/>
          </a:xfrm>
        </p:spPr>
        <p:txBody>
          <a:bodyPr/>
          <a:lstStyle/>
          <a:p>
            <a:r>
              <a:rPr lang="el-GR" smtClean="0"/>
              <a:t>Στυλ κύριου τίτλου</a:t>
            </a:r>
            <a:endParaRPr lang="en-US" dirty="0"/>
          </a:p>
        </p:txBody>
      </p:sp>
      <p:sp>
        <p:nvSpPr>
          <p:cNvPr id="5" name="Date Placeholder 4"/>
          <p:cNvSpPr>
            <a:spLocks noGrp="1"/>
          </p:cNvSpPr>
          <p:nvPr>
            <p:ph type="dt" sz="half" idx="10"/>
          </p:nvPr>
        </p:nvSpPr>
        <p:spPr/>
        <p:txBody>
          <a:bodyPr/>
          <a:lstStyle/>
          <a:p>
            <a:fld id="{B1B6166A-1905-48A9-9B44-AADC78E74A59}" type="datetimeFigureOut">
              <a:rPr lang="el-GR" smtClean="0"/>
              <a:pPr/>
              <a:t>16/6/2016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5482257-A0F6-4675-A9BA-B20362A49D5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7" name="Date Placeholder 6"/>
          <p:cNvSpPr>
            <a:spLocks noGrp="1"/>
          </p:cNvSpPr>
          <p:nvPr>
            <p:ph type="dt" sz="half" idx="10"/>
          </p:nvPr>
        </p:nvSpPr>
        <p:spPr/>
        <p:txBody>
          <a:bodyPr/>
          <a:lstStyle/>
          <a:p>
            <a:fld id="{B1B6166A-1905-48A9-9B44-AADC78E74A59}" type="datetimeFigureOut">
              <a:rPr lang="el-GR" smtClean="0"/>
              <a:pPr/>
              <a:t>16/6/2016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5482257-A0F6-4675-A9BA-B20362A49D5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1B6166A-1905-48A9-9B44-AADC78E74A59}" type="datetimeFigureOut">
              <a:rPr lang="el-GR" smtClean="0"/>
              <a:pPr/>
              <a:t>16/6/2016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5482257-A0F6-4675-A9BA-B20362A49D5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6166A-1905-48A9-9B44-AADC78E74A59}" type="datetimeFigureOut">
              <a:rPr lang="el-GR" smtClean="0"/>
              <a:pPr/>
              <a:t>16/6/2016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5482257-A0F6-4675-A9BA-B20362A49D5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1B6166A-1905-48A9-9B44-AADC78E74A59}" type="datetimeFigureOut">
              <a:rPr lang="el-GR" smtClean="0"/>
              <a:pPr/>
              <a:t>16/6/2016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5482257-A0F6-4675-A9BA-B20362A49D5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l-GR" smtClean="0"/>
              <a:t>Στυλ κύριου τίτλου</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1B6166A-1905-48A9-9B44-AADC78E74A59}" type="datetimeFigureOut">
              <a:rPr lang="el-GR" smtClean="0"/>
              <a:pPr/>
              <a:t>16/6/2016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5482257-A0F6-4675-A9BA-B20362A49D53}"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1B6166A-1905-48A9-9B44-AADC78E74A59}" type="datetimeFigureOut">
              <a:rPr lang="el-GR" smtClean="0"/>
              <a:pPr/>
              <a:t>16/6/2016</a:t>
            </a:fld>
            <a:endParaRPr lang="el-G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l-G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A5482257-A0F6-4675-A9BA-B20362A49D53}"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1219200" y="3886200"/>
            <a:ext cx="6737176" cy="2639144"/>
          </a:xfrm>
        </p:spPr>
        <p:txBody>
          <a:bodyPr>
            <a:normAutofit/>
          </a:bodyPr>
          <a:lstStyle/>
          <a:p>
            <a:pPr algn="l"/>
            <a:r>
              <a:rPr lang="el-GR" sz="2400" dirty="0" smtClean="0"/>
              <a:t>ΜΑΘΗΤΕΣ</a:t>
            </a:r>
          </a:p>
          <a:p>
            <a:pPr algn="l"/>
            <a:r>
              <a:rPr lang="el-GR" sz="2400" dirty="0"/>
              <a:t> </a:t>
            </a:r>
            <a:r>
              <a:rPr lang="el-GR" sz="2400" dirty="0" smtClean="0"/>
              <a:t>                         ΚΟΜΣΙΟΥ ΜΠΕΝΑΡΝΤΟ</a:t>
            </a:r>
          </a:p>
          <a:p>
            <a:pPr algn="l"/>
            <a:r>
              <a:rPr lang="el-GR" sz="2400" dirty="0"/>
              <a:t> </a:t>
            </a:r>
            <a:r>
              <a:rPr lang="el-GR" sz="2400" dirty="0" smtClean="0"/>
              <a:t>                          ΛΟΥΡΑΚΗΣ ΜΑΡΙΝΟΣ</a:t>
            </a:r>
          </a:p>
          <a:p>
            <a:pPr algn="l"/>
            <a:r>
              <a:rPr lang="el-GR" sz="2400" dirty="0"/>
              <a:t> </a:t>
            </a:r>
            <a:r>
              <a:rPr lang="el-GR" sz="2400" dirty="0" smtClean="0"/>
              <a:t>                           ΜΟΥΡΑΤΛΑΡΗ ΜΑΝΟΣ</a:t>
            </a:r>
          </a:p>
          <a:p>
            <a:pPr algn="l"/>
            <a:r>
              <a:rPr lang="el-GR" sz="2400" dirty="0"/>
              <a:t> </a:t>
            </a:r>
            <a:r>
              <a:rPr lang="el-GR" sz="2400" dirty="0" smtClean="0"/>
              <a:t>                            ΧΑΤΖΑΚΗ ΑΓΓΕΛΙΚΗ</a:t>
            </a:r>
          </a:p>
          <a:p>
            <a:pPr algn="l"/>
            <a:endParaRPr lang="el-GR" sz="2400" dirty="0" smtClean="0"/>
          </a:p>
          <a:p>
            <a:pPr algn="l"/>
            <a:endParaRPr lang="el-GR" sz="2400" dirty="0" smtClean="0"/>
          </a:p>
        </p:txBody>
      </p:sp>
      <p:sp>
        <p:nvSpPr>
          <p:cNvPr id="2" name="Τίτλος 1"/>
          <p:cNvSpPr>
            <a:spLocks noGrp="1"/>
          </p:cNvSpPr>
          <p:nvPr>
            <p:ph type="ctrTitle"/>
          </p:nvPr>
        </p:nvSpPr>
        <p:spPr>
          <a:xfrm>
            <a:off x="683568" y="836712"/>
            <a:ext cx="7772400" cy="2448271"/>
          </a:xfrm>
        </p:spPr>
        <p:txBody>
          <a:bodyPr>
            <a:normAutofit fontScale="90000"/>
          </a:bodyPr>
          <a:lstStyle/>
          <a:p>
            <a:r>
              <a:rPr lang="el-GR" b="1" dirty="0" smtClean="0">
                <a:solidFill>
                  <a:schemeClr val="accent4">
                    <a:lumMod val="50000"/>
                  </a:schemeClr>
                </a:solidFill>
              </a:rPr>
              <a:t>ΠΟΛΙΤΙΣΤΙΚΗ ΑΛΛΗΛΕΠΙΔΡΑΣΗ ΣΤΗ ΜΕΤΑΚΙΝΗΣΗ ΠΑΙΚΤΩΝ,ΠΡΟΠΟΝΗΤΩΝ ΚΑΙ ΟΠΑΔΩΝ</a:t>
            </a:r>
            <a:br>
              <a:rPr lang="el-GR" b="1" dirty="0" smtClean="0">
                <a:solidFill>
                  <a:schemeClr val="accent4">
                    <a:lumMod val="50000"/>
                  </a:schemeClr>
                </a:solidFill>
              </a:rPr>
            </a:br>
            <a:r>
              <a:rPr lang="el-GR" b="1" dirty="0" smtClean="0">
                <a:solidFill>
                  <a:schemeClr val="accent4">
                    <a:lumMod val="50000"/>
                  </a:schemeClr>
                </a:solidFill>
              </a:rPr>
              <a:t/>
            </a:r>
            <a:br>
              <a:rPr lang="el-GR" b="1" dirty="0" smtClean="0">
                <a:solidFill>
                  <a:schemeClr val="accent4">
                    <a:lumMod val="50000"/>
                  </a:schemeClr>
                </a:solidFill>
              </a:rPr>
            </a:br>
            <a:r>
              <a:rPr lang="el-GR" b="1" dirty="0" smtClean="0">
                <a:solidFill>
                  <a:schemeClr val="accent4">
                    <a:lumMod val="50000"/>
                  </a:schemeClr>
                </a:solidFill>
              </a:rPr>
              <a:t>ΒΙΩΜΑΤΙΚΕΣ ΔΡΑΣΕΙΣ Β1</a:t>
            </a:r>
            <a:endParaRPr lang="el-GR" b="1" dirty="0">
              <a:solidFill>
                <a:schemeClr val="accent4">
                  <a:lumMod val="50000"/>
                </a:schemeClr>
              </a:solidFill>
            </a:endParaRPr>
          </a:p>
        </p:txBody>
      </p:sp>
      <p:cxnSp>
        <p:nvCxnSpPr>
          <p:cNvPr id="5" name="Γωνιακή σύνδεση 4"/>
          <p:cNvCxnSpPr/>
          <p:nvPr/>
        </p:nvCxnSpPr>
        <p:spPr>
          <a:xfrm>
            <a:off x="2555776" y="4077071"/>
            <a:ext cx="550377" cy="522637"/>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366932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332656"/>
            <a:ext cx="7924800" cy="1143000"/>
          </a:xfrm>
        </p:spPr>
        <p:txBody>
          <a:bodyPr/>
          <a:lstStyle/>
          <a:p>
            <a:pPr algn="ctr"/>
            <a:r>
              <a:rPr lang="el-GR" sz="4400" b="1" dirty="0" smtClean="0">
                <a:solidFill>
                  <a:srgbClr val="FF9900"/>
                </a:solidFill>
              </a:rPr>
              <a:t>ΛΙΓΑ ΛΟΓΙΑ ΓΙΑ ΑΥΤΗΝ ΤΗΝ ΑΛΛΗΛΕΠΙΔΡΑΣΗ</a:t>
            </a:r>
            <a:endParaRPr lang="el-GR" sz="4400" b="1" dirty="0">
              <a:solidFill>
                <a:srgbClr val="FF9900"/>
              </a:solidFill>
            </a:endParaRPr>
          </a:p>
        </p:txBody>
      </p:sp>
      <p:sp>
        <p:nvSpPr>
          <p:cNvPr id="3" name="Θέση περιεχομένου 2"/>
          <p:cNvSpPr>
            <a:spLocks noGrp="1"/>
          </p:cNvSpPr>
          <p:nvPr>
            <p:ph sz="quarter" idx="13"/>
          </p:nvPr>
        </p:nvSpPr>
        <p:spPr/>
        <p:txBody>
          <a:bodyPr/>
          <a:lstStyle/>
          <a:p>
            <a:pPr marL="0" indent="0">
              <a:buNone/>
            </a:pPr>
            <a:r>
              <a:rPr lang="el-GR" dirty="0" smtClean="0"/>
              <a:t> </a:t>
            </a:r>
            <a:r>
              <a:rPr lang="el-GR" sz="2400" dirty="0" smtClean="0"/>
              <a:t>ΣΤΙΣ ΜΕΡΕΣ ΜΑΣ ΤΟ ΠΟΔΟΣΦΑΙΡΟ ΕΠΗΡΕΑΖΕΙ ΠΟΛΛΟΥΣ ΑΝΘΡΩΠΟΥΣ ΤΟΣΟ ΑΘΛΗΤΙΚΑ ΟΣΟ ΚΑΙ ΠΟΛΙΤΙΣΤΙΚΑ. ΔΗΛΑΔΗ ΠΟΛΛΟΙ ΠΑΙΚΤΕΣ ΚΑΙ ΠΡΟΠΟΝΗΤΕΣ, ΔΙΑΦΟΡΕΤΙΚΩΝ ΕΘΝΙΚΟΤΗΤΩΝ, ΠΗΓΑΙΝΟΥΝ ΣΕ ΟΜΑΔΕΣ ΑΠΌ </a:t>
            </a:r>
            <a:r>
              <a:rPr lang="el-GR" sz="2400" dirty="0" smtClean="0"/>
              <a:t>ΟΛΟ </a:t>
            </a:r>
            <a:r>
              <a:rPr lang="el-GR" sz="2400" dirty="0" smtClean="0"/>
              <a:t>ΤΟΝ ΚΟΣΜΟ ΠΡΟΚΕΙΜΕΝΟΥ ΝΑ ΣΥΝΕΧΙΣΟΥΝ ΤΗΝ ΚΑΡΙΕΡΑ ΤΟΥΣ. ΣΤΗ ΧΩΡΑ ΠΟΥ ΘΑ ΒΡΙΣΚΟΝΤΑΙ, ΟΙ ΑΝΘΡΩΠΟΙ ΜΠΟΡΕΙ ΝΑ ΕΠΗΡΕΑΣΤΟΥΝ ΑΠΌ ΑΥΤΟΥΣ ΚΑΙ ΝΑ ΘΕΛΟΥΝ ΝΑ ΤΟΥΣ ΜΙΜΗΘΟΥΝ, ΑΦΟΥ ΤΟΥΣ ΘΑΥΜΑΖΟΥΝ. ΑΛΛΑ ΚΑΙ ΠΟΛΛΟΙ ΟΠΑΔΟΙ ΑΛΛΩΝ ΟΜΑΔΩΝ ΣΤΕΛΝΟΥΝ ΤΑ ΔΙΚΑ ΤΟΥΣ ΜΗΝΥΜΑΤΑ ΚΑΙ ΑΦΗΝΟΥΝ ΤΗ ΔΙΚΗ ΤΟΥΣ ΠΙΝΕΛΙΑ ΣΤΗΝ ΠΟΛΙΤΙΣΤΙΚΗ ΑΥΤΉ ΑΛΛΗΛΕΠΙΔΡΑΣΗ</a:t>
            </a:r>
            <a:endParaRPr lang="el-GR" sz="2400" dirty="0"/>
          </a:p>
        </p:txBody>
      </p:sp>
    </p:spTree>
    <p:extLst>
      <p:ext uri="{BB962C8B-B14F-4D97-AF65-F5344CB8AC3E}">
        <p14:creationId xmlns:p14="http://schemas.microsoft.com/office/powerpoint/2010/main" val="369198553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387424"/>
            <a:ext cx="7924800" cy="1143000"/>
          </a:xfrm>
        </p:spPr>
        <p:txBody>
          <a:bodyPr/>
          <a:lstStyle/>
          <a:p>
            <a:pPr algn="ctr"/>
            <a:r>
              <a:rPr lang="el-GR" sz="5400" b="1" dirty="0" smtClean="0">
                <a:solidFill>
                  <a:srgbClr val="FF9900"/>
                </a:solidFill>
              </a:rPr>
              <a:t>ΠΡΟΠΟΝΗΤΕΣ</a:t>
            </a:r>
            <a:endParaRPr lang="el-GR" sz="5400" b="1" dirty="0">
              <a:solidFill>
                <a:srgbClr val="FF9900"/>
              </a:solidFill>
            </a:endParaRPr>
          </a:p>
        </p:txBody>
      </p:sp>
      <p:sp>
        <p:nvSpPr>
          <p:cNvPr id="3" name="Θέση περιεχομένου 2"/>
          <p:cNvSpPr>
            <a:spLocks noGrp="1"/>
          </p:cNvSpPr>
          <p:nvPr>
            <p:ph sz="quarter" idx="13"/>
          </p:nvPr>
        </p:nvSpPr>
        <p:spPr>
          <a:xfrm>
            <a:off x="539552" y="764704"/>
            <a:ext cx="5688632" cy="4925144"/>
          </a:xfrm>
        </p:spPr>
        <p:txBody>
          <a:bodyPr>
            <a:normAutofit fontScale="85000" lnSpcReduction="20000"/>
          </a:bodyPr>
          <a:lstStyle/>
          <a:p>
            <a:pPr marL="0" indent="0">
              <a:buNone/>
            </a:pPr>
            <a:r>
              <a:rPr lang="el-GR" dirty="0" smtClean="0"/>
              <a:t>ΥΠΑΡΧΟΥΝ ΠΟΛΛΟΙ ΔΙΑΣΗΜΟΙ ΠΡΟΠΟΝΗΤΕΣ ΣΠΟΥΔΑΙΩΝ ΣΥΛΛΟΓΩΝ ΠΟΥ ΕΧΟΥΝ ΕΠΗΡΕΑΣΕΙ ΚΑΙ ΘΑ ΕΠΗΡΕΑΖΟΥΝ ΤΟΥΣ ΑΝΘΡΩΠΟΥΣ ΠΟΛΙΤΙΣΤΙΚΑ. ΜΕΡΙΚΟΙ ΑΠΌ ΑΥΤΟΥΣ ΕΊΝΑ</a:t>
            </a:r>
            <a:r>
              <a:rPr lang="en-US" dirty="0" smtClean="0"/>
              <a:t>I :</a:t>
            </a:r>
          </a:p>
          <a:p>
            <a:r>
              <a:rPr lang="en-US" dirty="0" smtClean="0"/>
              <a:t>O </a:t>
            </a:r>
            <a:r>
              <a:rPr lang="el-GR" dirty="0" smtClean="0"/>
              <a:t>ΖΟΖΕ ΜΟΥΡΙΝΙΟ          Ο ΜΟΥΡΙΝΙΟ ΕΊΝΑΙ ΕΝΑΣ ΑΠΌ ΤΟΥΣ ΠΙΟ ΔΙΑΣΗΜΟΥΣ ΠΡΟΠΟΝΗΤΕΣ ΣΕ ΟΛΟΝ ΤΟΝ ΚΟΣΜΟ. ΕΧΕΙ ΕΠΗΡΕΑΣΕΙ ΠΟΛΛΟΥΣ ΑΝΘΡΩΠΟΥΣ ΜΕ ΔΙΑΦΟΡΟΥΣ ΤΡΟΠΟΥΣ ΌΠΩΣ</a:t>
            </a:r>
          </a:p>
          <a:p>
            <a:r>
              <a:rPr lang="el-GR" dirty="0" smtClean="0"/>
              <a:t>ΣΤΟ ΝΤΥΣΙΜΟ (ΕΚΑΝΕ ΓΝΩΣΤΗ ΤΗ ΛΑΚ ΜΑΛΛΙΩΝ, ΤΗΝ ΟΠΟΙΑ ΒΑΖΟΥΝ ΣΗΜΕΡΑ ΠΟΛΛΑ ΑΓΟΡΙΑ ΚΑΙ ΑΝΤΡΕΣ ΣΕ ΟΛΟΝ ΤΟΝ ΚΟΣΜΟ, ΚΑΘΩΣ ΚΑΙ ΤΗ ΔΙΑΣΗΜΗ ΕΤΑΙΡΙΑ ΡΟΥΧΩΝ </a:t>
            </a:r>
            <a:r>
              <a:rPr lang="en-US" dirty="0"/>
              <a:t> </a:t>
            </a:r>
            <a:r>
              <a:rPr lang="en-US" dirty="0" smtClean="0"/>
              <a:t>KAI </a:t>
            </a:r>
            <a:r>
              <a:rPr lang="el-GR" dirty="0" smtClean="0"/>
              <a:t>ΠΑΠΟΥΤΣΙΩΝ </a:t>
            </a:r>
            <a:r>
              <a:rPr lang="en-US" dirty="0" smtClean="0"/>
              <a:t>LACOSTE)</a:t>
            </a:r>
          </a:p>
          <a:p>
            <a:r>
              <a:rPr lang="el-GR" dirty="0" smtClean="0"/>
              <a:t>ΕΊΝΑΙ ΓΝΩΣΤΟΣ ΓΙΑ ΤΟ ΧΑΡΑΚΤΗΡΑ ΤΟΥ (ΠΑΡΑΚΑΛΩ ΜΗ ΜΕ ΑΠΟΚΑΛΕΙΤΕ ΕΓΩΙΣΤΗ, ΑΛΛΑ ΕΙΜΑΙ ΠΡΩΤΑΘΛΗΤΗΣ ΕΥΡΩΠΗΣ ΚΑΙ ΝΟΜΙΖΩ ΠΩΣ ΕΙΜΑΙ ΞΕΧΩΡΙΣΤΟΣ)</a:t>
            </a:r>
            <a:endParaRPr lang="el-GR" dirty="0"/>
          </a:p>
          <a:p>
            <a:endParaRPr lang="el-GR" dirty="0" smtClean="0"/>
          </a:p>
          <a:p>
            <a:r>
              <a:rPr lang="el-GR" dirty="0" smtClean="0"/>
              <a:t>Ο ΠΕΠ ΓΚΟΥΑΡΝΤΙΟΛΑ         Ο ΓΚΟΥΑΡΝΤΙΟΛΑ ΕΊΝΑΙ ΚΑΙ ΑΥΤΟΣ ΕΝΑΣ ΠΟΛΎ ΓΝΩΣΤΟΣ ΠΡΟΠΟΝΗΤΗΣ. ΕΧΕΙ ΕΠΗΡΕΑΣΕΙ ΣΕ</a:t>
            </a:r>
          </a:p>
          <a:p>
            <a:r>
              <a:rPr lang="el-GR" dirty="0" smtClean="0"/>
              <a:t>ΣΤΥΛ, ΌΠΩΣ ΡΟΥΧΑ ΚΑΙ ΑΚΡΙΒΑ ΠΑΠΟΥΤΣΙΑ. ΣΥΓΚΕΚΡΙΜΕΝΑ ΕΚΑΝΕ ΓΝΩΣΤΗ ΤΗΝ ΜΑΡΚΑ </a:t>
            </a:r>
            <a:r>
              <a:rPr lang="en-US" dirty="0" smtClean="0"/>
              <a:t>MORENA SPAIN.</a:t>
            </a:r>
          </a:p>
          <a:p>
            <a:r>
              <a:rPr lang="el-GR" dirty="0" smtClean="0"/>
              <a:t>ΣΤΗΝ ΟΜΑΔΑ ΠΟΥ ΠΡΟΠΟΝΕΙ, ΤΗΝ </a:t>
            </a:r>
            <a:r>
              <a:rPr lang="en-US" dirty="0" smtClean="0"/>
              <a:t>BAYERN MUNCHEN,</a:t>
            </a:r>
            <a:r>
              <a:rPr lang="el-GR" dirty="0" smtClean="0"/>
              <a:t> ΕΧΕΙ ΕΦΑΡΜΟΣΕΙ ΠΟΛΛΕΣ ΤΑΚΤΙΚΕΣ ΠΟΥ ΣΤΗΝ ΙΣΠΑΝΙΑ ΚΑΝΟΥΝ ΠΟΛΛΟΙ ΑΝΘΡΩΠΟΙ (ΑΠΌ ΤΙΣ ΤΑΥΡΟΜΑΧΙΕΣ, ΑΠΌ ΤΟΝ ΤΡΟΠΟ ΣΥΜΠΕΡΙΦΟΡΑΣ (ΣΚΛΗΡΟΙ, ΑΠΟΦΑΣΙΣΤΙΚΟΙ, ΕΠΙΘΕΤΙΚΟΙ)</a:t>
            </a:r>
            <a:endParaRPr lang="el-GR" dirty="0"/>
          </a:p>
        </p:txBody>
      </p:sp>
      <p:cxnSp>
        <p:nvCxnSpPr>
          <p:cNvPr id="5" name="Ευθύγραμμο βέλος σύνδεσης 4"/>
          <p:cNvCxnSpPr/>
          <p:nvPr/>
        </p:nvCxnSpPr>
        <p:spPr>
          <a:xfrm>
            <a:off x="2397753" y="1484784"/>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Ευθύγραμμο βέλος σύνδεσης 7"/>
          <p:cNvCxnSpPr/>
          <p:nvPr/>
        </p:nvCxnSpPr>
        <p:spPr>
          <a:xfrm>
            <a:off x="2756069" y="3836996"/>
            <a:ext cx="19069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 name="Εικόνα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00192" y="908720"/>
            <a:ext cx="2705100" cy="1685925"/>
          </a:xfrm>
          <a:prstGeom prst="rect">
            <a:avLst/>
          </a:prstGeom>
        </p:spPr>
      </p:pic>
      <p:pic>
        <p:nvPicPr>
          <p:cNvPr id="11" name="Εικόνα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10064" y="3645024"/>
            <a:ext cx="2797581" cy="1566646"/>
          </a:xfrm>
          <a:prstGeom prst="rect">
            <a:avLst/>
          </a:prstGeom>
        </p:spPr>
      </p:pic>
    </p:spTree>
    <p:extLst>
      <p:ext uri="{BB962C8B-B14F-4D97-AF65-F5344CB8AC3E}">
        <p14:creationId xmlns:p14="http://schemas.microsoft.com/office/powerpoint/2010/main" val="76348851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2000"/>
                                        <p:tgtEl>
                                          <p:spTgt spid="3">
                                            <p:txEl>
                                              <p:pRg st="5" end="5"/>
                                            </p:txEl>
                                          </p:spTgt>
                                        </p:tgtEl>
                                      </p:cBhvr>
                                    </p:animEffect>
                                    <p:anim calcmode="lin" valueType="num">
                                      <p:cBhvr>
                                        <p:cTn id="43"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wipe(down)">
                                      <p:cBhvr>
                                        <p:cTn id="49" dur="580">
                                          <p:stCondLst>
                                            <p:cond delay="0"/>
                                          </p:stCondLst>
                                        </p:cTn>
                                        <p:tgtEl>
                                          <p:spTgt spid="3">
                                            <p:txEl>
                                              <p:pRg st="6" end="6"/>
                                            </p:txEl>
                                          </p:spTgt>
                                        </p:tgtEl>
                                      </p:cBhvr>
                                    </p:animEffect>
                                    <p:anim calcmode="lin" valueType="num">
                                      <p:cBhvr>
                                        <p:cTn id="50"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55" dur="26">
                                          <p:stCondLst>
                                            <p:cond delay="650"/>
                                          </p:stCondLst>
                                        </p:cTn>
                                        <p:tgtEl>
                                          <p:spTgt spid="3">
                                            <p:txEl>
                                              <p:pRg st="6" end="6"/>
                                            </p:txEl>
                                          </p:spTgt>
                                        </p:tgtEl>
                                      </p:cBhvr>
                                      <p:to x="100000" y="60000"/>
                                    </p:animScale>
                                    <p:animScale>
                                      <p:cBhvr>
                                        <p:cTn id="56" dur="166" decel="50000">
                                          <p:stCondLst>
                                            <p:cond delay="676"/>
                                          </p:stCondLst>
                                        </p:cTn>
                                        <p:tgtEl>
                                          <p:spTgt spid="3">
                                            <p:txEl>
                                              <p:pRg st="6" end="6"/>
                                            </p:txEl>
                                          </p:spTgt>
                                        </p:tgtEl>
                                      </p:cBhvr>
                                      <p:to x="100000" y="100000"/>
                                    </p:animScale>
                                    <p:animScale>
                                      <p:cBhvr>
                                        <p:cTn id="57" dur="26">
                                          <p:stCondLst>
                                            <p:cond delay="1312"/>
                                          </p:stCondLst>
                                        </p:cTn>
                                        <p:tgtEl>
                                          <p:spTgt spid="3">
                                            <p:txEl>
                                              <p:pRg st="6" end="6"/>
                                            </p:txEl>
                                          </p:spTgt>
                                        </p:tgtEl>
                                      </p:cBhvr>
                                      <p:to x="100000" y="80000"/>
                                    </p:animScale>
                                    <p:animScale>
                                      <p:cBhvr>
                                        <p:cTn id="58" dur="166" decel="50000">
                                          <p:stCondLst>
                                            <p:cond delay="1338"/>
                                          </p:stCondLst>
                                        </p:cTn>
                                        <p:tgtEl>
                                          <p:spTgt spid="3">
                                            <p:txEl>
                                              <p:pRg st="6" end="6"/>
                                            </p:txEl>
                                          </p:spTgt>
                                        </p:tgtEl>
                                      </p:cBhvr>
                                      <p:to x="100000" y="100000"/>
                                    </p:animScale>
                                    <p:animScale>
                                      <p:cBhvr>
                                        <p:cTn id="59" dur="26">
                                          <p:stCondLst>
                                            <p:cond delay="1642"/>
                                          </p:stCondLst>
                                        </p:cTn>
                                        <p:tgtEl>
                                          <p:spTgt spid="3">
                                            <p:txEl>
                                              <p:pRg st="6" end="6"/>
                                            </p:txEl>
                                          </p:spTgt>
                                        </p:tgtEl>
                                      </p:cBhvr>
                                      <p:to x="100000" y="90000"/>
                                    </p:animScale>
                                    <p:animScale>
                                      <p:cBhvr>
                                        <p:cTn id="60" dur="166" decel="50000">
                                          <p:stCondLst>
                                            <p:cond delay="1668"/>
                                          </p:stCondLst>
                                        </p:cTn>
                                        <p:tgtEl>
                                          <p:spTgt spid="3">
                                            <p:txEl>
                                              <p:pRg st="6" end="6"/>
                                            </p:txEl>
                                          </p:spTgt>
                                        </p:tgtEl>
                                      </p:cBhvr>
                                      <p:to x="100000" y="100000"/>
                                    </p:animScale>
                                    <p:animScale>
                                      <p:cBhvr>
                                        <p:cTn id="61" dur="26">
                                          <p:stCondLst>
                                            <p:cond delay="1808"/>
                                          </p:stCondLst>
                                        </p:cTn>
                                        <p:tgtEl>
                                          <p:spTgt spid="3">
                                            <p:txEl>
                                              <p:pRg st="6" end="6"/>
                                            </p:txEl>
                                          </p:spTgt>
                                        </p:tgtEl>
                                      </p:cBhvr>
                                      <p:to x="100000" y="95000"/>
                                    </p:animScale>
                                    <p:animScale>
                                      <p:cBhvr>
                                        <p:cTn id="62" dur="166" decel="50000">
                                          <p:stCondLst>
                                            <p:cond delay="1834"/>
                                          </p:stCondLst>
                                        </p:cTn>
                                        <p:tgtEl>
                                          <p:spTgt spid="3">
                                            <p:txEl>
                                              <p:pRg st="6" end="6"/>
                                            </p:txEl>
                                          </p:spTgt>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7" end="7"/>
                                            </p:txEl>
                                          </p:spTgt>
                                        </p:tgtEl>
                                        <p:attrNameLst>
                                          <p:attrName>style.visibility</p:attrName>
                                        </p:attrNameLst>
                                      </p:cBhvr>
                                      <p:to>
                                        <p:strVal val="visible"/>
                                      </p:to>
                                    </p:set>
                                    <p:animEffect transition="in" filter="fade">
                                      <p:cBhvr>
                                        <p:cTn id="67" dur="500"/>
                                        <p:tgtEl>
                                          <p:spTgt spid="3">
                                            <p:txEl>
                                              <p:pRg st="7" end="7"/>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11"/>
                                        </p:tgtEl>
                                        <p:attrNameLst>
                                          <p:attrName>style.visibility</p:attrName>
                                        </p:attrNameLst>
                                      </p:cBhvr>
                                      <p:to>
                                        <p:strVal val="visible"/>
                                      </p:to>
                                    </p:set>
                                    <p:anim calcmode="lin" valueType="num">
                                      <p:cBhvr additive="base">
                                        <p:cTn id="72" dur="500" fill="hold"/>
                                        <p:tgtEl>
                                          <p:spTgt spid="11"/>
                                        </p:tgtEl>
                                        <p:attrNameLst>
                                          <p:attrName>ppt_x</p:attrName>
                                        </p:attrNameLst>
                                      </p:cBhvr>
                                      <p:tavLst>
                                        <p:tav tm="0">
                                          <p:val>
                                            <p:strVal val="#ppt_x"/>
                                          </p:val>
                                        </p:tav>
                                        <p:tav tm="100000">
                                          <p:val>
                                            <p:strVal val="#ppt_x"/>
                                          </p:val>
                                        </p:tav>
                                      </p:tavLst>
                                    </p:anim>
                                    <p:anim calcmode="lin" valueType="num">
                                      <p:cBhvr additive="base">
                                        <p:cTn id="7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5400" b="1" dirty="0" err="1" smtClean="0">
                <a:solidFill>
                  <a:srgbClr val="FF9900"/>
                </a:solidFill>
              </a:rPr>
              <a:t>ποδοσφαιριστεσ</a:t>
            </a:r>
            <a:endParaRPr lang="el-GR" sz="5400" b="1" dirty="0">
              <a:solidFill>
                <a:srgbClr val="FF9900"/>
              </a:solidFill>
            </a:endParaRPr>
          </a:p>
        </p:txBody>
      </p:sp>
      <p:sp>
        <p:nvSpPr>
          <p:cNvPr id="3" name="Θέση περιεχομένου 2"/>
          <p:cNvSpPr>
            <a:spLocks noGrp="1"/>
          </p:cNvSpPr>
          <p:nvPr>
            <p:ph sz="quarter" idx="13"/>
          </p:nvPr>
        </p:nvSpPr>
        <p:spPr/>
        <p:txBody>
          <a:bodyPr/>
          <a:lstStyle/>
          <a:p>
            <a:r>
              <a:rPr lang="el-GR" dirty="0" smtClean="0"/>
              <a:t>ΚΡΙΣΤΙΑΝΟ ΡΟΝΑΛΝΤΟ         ΝΤΥΣΙΜΟ (ΑΚΡΙΒΑ ΡΟΥΧΑ ΚΑΙ ΠΑΠΟΥΤΣΙΑ (Α</a:t>
            </a:r>
            <a:r>
              <a:rPr lang="en-US" dirty="0" smtClean="0"/>
              <a:t>DIDAS, NIKE), </a:t>
            </a:r>
            <a:r>
              <a:rPr lang="el-GR" dirty="0" smtClean="0"/>
              <a:t>ΚΟΜΜΩΣΗ </a:t>
            </a:r>
            <a:r>
              <a:rPr lang="el-GR" dirty="0" smtClean="0"/>
              <a:t>(</a:t>
            </a:r>
            <a:r>
              <a:rPr lang="el-GR" dirty="0" smtClean="0"/>
              <a:t>Π</a:t>
            </a:r>
            <a:r>
              <a:rPr lang="el-GR" dirty="0" smtClean="0"/>
              <a:t>ΟΛΛΟΙ </a:t>
            </a:r>
            <a:r>
              <a:rPr lang="el-GR" dirty="0" smtClean="0"/>
              <a:t>ΟΙ ΝΕΟΙ ΚΟΥΡΕΥΟΝΤΑΙ ΣΑΝ ΤΟΝ ΡΟΝΑΛΝΤΟ ΓΙΑ ΝΑ ΕΊΝΑΙ ΠΙΟ ΜΟΝΤΕΡΝΟΙ ΚΑΙ ΕΛΚΥΣΤΙΚΟΙ), ΑΓΟΡΑΖΟΥΝ ΤΑ ΠΑΛΙΑ ΤΟΥ ΑΜΑΞΙΑ ΣΕ ΔΗΜΟΠΡΑΣΙΕΣ, ΠΟΛΛΟΙ ΑΝΘΡΩΠΟΙ ΑΓΟΡΑΖΟΥΝ ΜΙΑ ΠΟΛΛΗ ΓΝΩΣΤΗ ΚΑΙ ΑΚΡΙΒΗ ΜΑΡΚΑ ΕΣΩΡΟΥΧΩΝ ΠΟΥ ΤΗΝ ΕΧΕΙ ΚΑΝΕΙ ΓΝΩΣΤΗ ΜΕ ΤΙΣ ΕΜΦΑΝΙΣΕΙΣ ΤΟΥ Ο ΡΟΝΑΛΝΤΟ, ΤΗΝ </a:t>
            </a:r>
            <a:r>
              <a:rPr lang="en-US" dirty="0" smtClean="0"/>
              <a:t>CR7)</a:t>
            </a:r>
          </a:p>
          <a:p>
            <a:r>
              <a:rPr lang="el-GR" dirty="0" smtClean="0"/>
              <a:t>ΝΕΪΜΑΡ        ΝΤΥΣΙΜΟ (ΑΚΡΙΒΑ ΡΟΥΧΑ ΚΑΙ ΠΑΠΟΥΤΣΙΑ (</a:t>
            </a:r>
            <a:r>
              <a:rPr lang="en-US" dirty="0" smtClean="0"/>
              <a:t>NIKE, ADIDAS), </a:t>
            </a:r>
            <a:r>
              <a:rPr lang="el-GR" dirty="0" smtClean="0"/>
              <a:t>ΚΟΜΜΩΣΗ (ΠΟΛΛΟΙ ΝΕΟΙ ΚΟΥΡΕΥΟΝΤΑΙ ΣΑΝ ΤΟΝ ΝΕΪΜΑΡ ΓΙΑ ΝΑ ΕΊΝΑΙ ΠΙΟ ΜΟΝΤΕΡΝΟΙ,ΤΑΤΟΥΑΖ)</a:t>
            </a:r>
            <a:endParaRPr lang="el-GR" dirty="0"/>
          </a:p>
        </p:txBody>
      </p:sp>
      <p:cxnSp>
        <p:nvCxnSpPr>
          <p:cNvPr id="5" name="Ευθύγραμμο βέλος σύνδεσης 4"/>
          <p:cNvCxnSpPr/>
          <p:nvPr/>
        </p:nvCxnSpPr>
        <p:spPr>
          <a:xfrm>
            <a:off x="3131840" y="1772816"/>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Ευθύγραμμο βέλος σύνδεσης 6"/>
          <p:cNvCxnSpPr/>
          <p:nvPr/>
        </p:nvCxnSpPr>
        <p:spPr>
          <a:xfrm>
            <a:off x="1835696" y="3501008"/>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8" name="Εικόνα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92105" y="4077073"/>
            <a:ext cx="2363811" cy="1637158"/>
          </a:xfrm>
          <a:prstGeom prst="rect">
            <a:avLst/>
          </a:prstGeom>
        </p:spPr>
      </p:pic>
      <p:pic>
        <p:nvPicPr>
          <p:cNvPr id="9" name="Εικόνα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56279" y="4026756"/>
            <a:ext cx="2967176" cy="1649734"/>
          </a:xfrm>
          <a:prstGeom prst="rect">
            <a:avLst/>
          </a:prstGeom>
        </p:spPr>
      </p:pic>
    </p:spTree>
    <p:extLst>
      <p:ext uri="{BB962C8B-B14F-4D97-AF65-F5344CB8AC3E}">
        <p14:creationId xmlns:p14="http://schemas.microsoft.com/office/powerpoint/2010/main" val="98661882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circle(in)">
                                      <p:cBhvr>
                                        <p:cTn id="24" dur="2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heel(1)">
                                      <p:cBhvr>
                                        <p:cTn id="2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sz="5400" b="1" dirty="0" smtClean="0">
                <a:solidFill>
                  <a:srgbClr val="FF9900"/>
                </a:solidFill>
              </a:rPr>
              <a:t> ΟΠΑΔΟΙ</a:t>
            </a:r>
            <a:endParaRPr lang="el-GR" sz="5400" b="1" dirty="0">
              <a:solidFill>
                <a:srgbClr val="FF9900"/>
              </a:solidFill>
            </a:endParaRPr>
          </a:p>
        </p:txBody>
      </p:sp>
      <p:sp>
        <p:nvSpPr>
          <p:cNvPr id="3" name="Θέση περιεχομένου 2"/>
          <p:cNvSpPr>
            <a:spLocks noGrp="1"/>
          </p:cNvSpPr>
          <p:nvPr>
            <p:ph sz="quarter" idx="13"/>
          </p:nvPr>
        </p:nvSpPr>
        <p:spPr/>
        <p:txBody>
          <a:bodyPr/>
          <a:lstStyle/>
          <a:p>
            <a:pPr marL="0" indent="0">
              <a:buNone/>
            </a:pPr>
            <a:r>
              <a:rPr lang="el-GR" dirty="0" smtClean="0"/>
              <a:t>ΠΟΛΛΟΙ ΟΠΑΔΟΙ ΌΠΩΣ ΕΙΠΑΜΕ  ΚΑΙ ΠΡΙΝ ΣΤΕΛΝΟΥΝ ΤΑ ΔΙΚΑ ΤΟΥΣ ΜΗΝΥΜΑΤΑ ΕΠΗΡΕΑΖΟΝΤΑΣ ΠΟΛΛΟΥΣ ΑΝΘΡΩΠΟΥΣ. ΓΙΑ ΠΑΡΑΔΕΙΓΜΑ </a:t>
            </a:r>
            <a:r>
              <a:rPr lang="en-US" dirty="0" smtClean="0"/>
              <a:t>:</a:t>
            </a:r>
          </a:p>
          <a:p>
            <a:r>
              <a:rPr lang="el-GR" dirty="0" smtClean="0"/>
              <a:t>ΟΙ ΟΠΑΔΟΙ ΤΗΣ ΜΠΑΡΤΣΕΛΟΝΑ ΤΡΑΓΟΥΔΟΥΝ ΈΝΑ ΣΥΝΘΗΜΑ ΠΟΥ ΛΕΕΙ ΝΑ ΑΝΕΞΑΡΤΗΤΟΠΟΙΗΘΕΙ Η ΚΑΤΑΛΟΝΙΑ, Η ΚΑΤΑΓΩΓΗ ΤΗΣ ΟΜΑΔΑΣ ΤΗΣ ΜΠΑΡΤΣΕΛΟΝΑ. ΟΛΟ ΚΑΙ ΠΙΟ ΠΟΛΥΣ ΚΟΣΜΟΣ ΖΗΤΑΕΙ ΤΗΝ ΑΝΕΞΑΡΤΗΤΟΠΟΙΗΣΗ ΤΗΣ ΚΑΤΑΛΟΝΙΑΣ ΚΑΙ ΟΛΟ ΓΙΝΟΝΤΑΙ ΔΗΜΟΨΗΦΙΣΜΑΤΑ.</a:t>
            </a:r>
          </a:p>
          <a:p>
            <a:pPr marL="0" indent="0">
              <a:buNone/>
            </a:pPr>
            <a:endParaRPr lang="el-GR" dirty="0"/>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9712" y="3433400"/>
            <a:ext cx="4680520" cy="2116043"/>
          </a:xfrm>
          <a:prstGeom prst="rect">
            <a:avLst/>
          </a:prstGeom>
        </p:spPr>
      </p:pic>
    </p:spTree>
    <p:extLst>
      <p:ext uri="{BB962C8B-B14F-4D97-AF65-F5344CB8AC3E}">
        <p14:creationId xmlns:p14="http://schemas.microsoft.com/office/powerpoint/2010/main" val="338246163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ppt_w</p:attrName>
                                        </p:attrNameLst>
                                      </p:cBhvr>
                                      <p:tavLst>
                                        <p:tav tm="0" fmla="#ppt_w*sin(2.5*pi*$)">
                                          <p:val>
                                            <p:fltVal val="0"/>
                                          </p:val>
                                        </p:tav>
                                        <p:tav tm="100000">
                                          <p:val>
                                            <p:fltVal val="1"/>
                                          </p:val>
                                        </p:tav>
                                      </p:tavLst>
                                    </p:anim>
                                    <p:anim calcmode="lin" valueType="num">
                                      <p:cBhvr>
                                        <p:cTn id="2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260648"/>
            <a:ext cx="7924800" cy="1143000"/>
          </a:xfrm>
        </p:spPr>
        <p:txBody>
          <a:bodyPr/>
          <a:lstStyle/>
          <a:p>
            <a:r>
              <a:rPr lang="el-GR" dirty="0" err="1" smtClean="0"/>
              <a:t>Ευχαριστουμε</a:t>
            </a:r>
            <a:r>
              <a:rPr lang="el-GR" dirty="0" smtClean="0"/>
              <a:t> που </a:t>
            </a:r>
            <a:r>
              <a:rPr lang="el-GR" dirty="0" err="1" smtClean="0"/>
              <a:t>μασ</a:t>
            </a:r>
            <a:r>
              <a:rPr lang="el-GR" dirty="0" smtClean="0"/>
              <a:t> </a:t>
            </a:r>
            <a:r>
              <a:rPr lang="el-GR" dirty="0" err="1" smtClean="0"/>
              <a:t>παρακολουθησατε</a:t>
            </a:r>
            <a:endParaRPr lang="el-GR" dirty="0"/>
          </a:p>
        </p:txBody>
      </p:sp>
      <p:pic>
        <p:nvPicPr>
          <p:cNvPr id="4" name="3 - Θέση περιεχομένου" descr="images.jpg"/>
          <p:cNvPicPr>
            <a:picLocks noGrp="1" noChangeAspect="1"/>
          </p:cNvPicPr>
          <p:nvPr>
            <p:ph sz="quarter" idx="13"/>
          </p:nvPr>
        </p:nvPicPr>
        <p:blipFill>
          <a:blip r:embed="rId2" cstate="print"/>
          <a:stretch>
            <a:fillRect/>
          </a:stretch>
        </p:blipFill>
        <p:spPr>
          <a:xfrm>
            <a:off x="1339201" y="1791938"/>
            <a:ext cx="6185127" cy="4013326"/>
          </a:xfrm>
        </p:spPr>
      </p:pic>
    </p:spTree>
    <p:extLst>
      <p:ext uri="{BB962C8B-B14F-4D97-AF65-F5344CB8AC3E}">
        <p14:creationId xmlns:p14="http://schemas.microsoft.com/office/powerpoint/2010/main" val="400616946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Ορίζοντας">
  <a:themeElements>
    <a:clrScheme name="Ορίζοντα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Ορίζοντα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Ορίζοντα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157</TotalTime>
  <Words>430</Words>
  <Application>Microsoft Office PowerPoint</Application>
  <PresentationFormat>Προβολή στην οθόνη (4:3)</PresentationFormat>
  <Paragraphs>24</Paragraphs>
  <Slides>6</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6</vt:i4>
      </vt:variant>
    </vt:vector>
  </HeadingPairs>
  <TitlesOfParts>
    <vt:vector size="9" baseType="lpstr">
      <vt:lpstr>Arial</vt:lpstr>
      <vt:lpstr>Arial Narrow</vt:lpstr>
      <vt:lpstr>Ορίζοντας</vt:lpstr>
      <vt:lpstr>ΠΟΛΙΤΙΣΤΙΚΗ ΑΛΛΗΛΕΠΙΔΡΑΣΗ ΣΤΗ ΜΕΤΑΚΙΝΗΣΗ ΠΑΙΚΤΩΝ,ΠΡΟΠΟΝΗΤΩΝ ΚΑΙ ΟΠΑΔΩΝ  ΒΙΩΜΑΤΙΚΕΣ ΔΡΑΣΕΙΣ Β1</vt:lpstr>
      <vt:lpstr>ΛΙΓΑ ΛΟΓΙΑ ΓΙΑ ΑΥΤΗΝ ΤΗΝ ΑΛΛΗΛΕΠΙΔΡΑΣΗ</vt:lpstr>
      <vt:lpstr>ΠΡΟΠΟΝΗΤΕΣ</vt:lpstr>
      <vt:lpstr>ποδοσφαιριστεσ</vt:lpstr>
      <vt:lpstr> ΟΠΑΔΟΙ</vt:lpstr>
      <vt:lpstr>Ευχαριστουμε που μασ παρακολουθησατε</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ΠΟΛΙΤΙΣΤΙΚΗ ΑΛΛΗΛΕΠΙΔΡΑΣΗ ΣΤΗ ΜΕΤΑΚΙΝΗΣΗ ΠΑΙΚΤΩΝ,ΠΡΟΠΟΝΗΤΩΝ ΚΑΙ ΟΠΑΔΩΝ</dc:title>
  <dc:creator>Μαρίνος</dc:creator>
  <cp:lastModifiedBy>A</cp:lastModifiedBy>
  <cp:revision>16</cp:revision>
  <dcterms:created xsi:type="dcterms:W3CDTF">2016-02-17T12:56:10Z</dcterms:created>
  <dcterms:modified xsi:type="dcterms:W3CDTF">2016-06-16T18:39:57Z</dcterms:modified>
</cp:coreProperties>
</file>